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8"/>
    <p:restoredTop sz="96301"/>
  </p:normalViewPr>
  <p:slideViewPr>
    <p:cSldViewPr snapToGrid="0" snapToObjects="1">
      <p:cViewPr varScale="1">
        <p:scale>
          <a:sx n="139" d="100"/>
          <a:sy n="139" d="100"/>
        </p:scale>
        <p:origin x="160" y="4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29374" y="3123438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706307" y="3598054"/>
            <a:ext cx="2080365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Początek rundy: 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3121748" y="3853509"/>
            <a:ext cx="1352473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2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kwietnia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Unia Europejska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1467" y="758710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2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Szukasz nowych towarzyszy podróży? Zacznij tutaj!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Unia Europejska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9369505-7684-2D2A-C8E1-81B4A1ABD5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53" r="-3302"/>
          <a:stretch/>
        </p:blipFill>
        <p:spPr>
          <a:xfrm>
            <a:off x="161924" y="4176414"/>
            <a:ext cx="1226494" cy="79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1016F-F153-99D6-9791-09AEFCD7B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9A1339-75E6-2F13-F5BE-28FB0C759A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666907" y="3852417"/>
            <a:ext cx="2271706" cy="242198"/>
          </a:xfrm>
        </p:spPr>
        <p:txBody>
          <a:bodyPr/>
          <a:lstStyle/>
          <a:p>
            <a:r>
              <a:rPr lang="en-BE" dirty="0"/>
              <a:t>30 października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2B0273-BEA8-C4D6-4924-2BCA8AB13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88F129-31DB-5CE3-EA38-D9D710CB9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542" y="4129310"/>
            <a:ext cx="845026" cy="84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9A0EC1A2-74F1-4ACF-92AB-716603AA97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6733BE-B2F3-432E-BD57-3C5914D0CE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6686D9-C70F-4B3A-B24D-273A92CE44E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12140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2025-09-03T07:57:04Z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2025-09-03T07:57:04Z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7ff050c6-ddf3-47b9-a900-90a0c36fb974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